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9" Type="http://schemas.openxmlformats.org/officeDocument/2006/relationships/image" Target="../media/image171.png"/><Relationship Id="rId21" Type="http://schemas.openxmlformats.org/officeDocument/2006/relationships/image" Target="../media/image153.png"/><Relationship Id="rId34" Type="http://schemas.openxmlformats.org/officeDocument/2006/relationships/image" Target="../media/image16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31" Type="http://schemas.openxmlformats.org/officeDocument/2006/relationships/image" Target="../media/image163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7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" Type="http://schemas.openxmlformats.org/officeDocument/2006/relationships/image" Target="../media/image179.png"/><Relationship Id="rId21" Type="http://schemas.openxmlformats.org/officeDocument/2006/relationships/image" Target="../media/image197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24" Type="http://schemas.openxmlformats.org/officeDocument/2006/relationships/image" Target="../media/image200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26" Type="http://schemas.openxmlformats.org/officeDocument/2006/relationships/image" Target="../media/image230.png"/><Relationship Id="rId3" Type="http://schemas.openxmlformats.org/officeDocument/2006/relationships/image" Target="../media/image207.png"/><Relationship Id="rId21" Type="http://schemas.openxmlformats.org/officeDocument/2006/relationships/image" Target="../media/image225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5" Type="http://schemas.openxmlformats.org/officeDocument/2006/relationships/image" Target="../media/image229.png"/><Relationship Id="rId2" Type="http://schemas.openxmlformats.org/officeDocument/2006/relationships/image" Target="../media/image206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8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23" Type="http://schemas.openxmlformats.org/officeDocument/2006/relationships/image" Target="../media/image227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21" Type="http://schemas.openxmlformats.org/officeDocument/2006/relationships/image" Target="../media/image250.png"/><Relationship Id="rId34" Type="http://schemas.openxmlformats.org/officeDocument/2006/relationships/image" Target="../media/image263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7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6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5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4.png"/><Relationship Id="rId8" Type="http://schemas.openxmlformats.org/officeDocument/2006/relationships/image" Target="../media/image237.png"/><Relationship Id="rId3" Type="http://schemas.openxmlformats.org/officeDocument/2006/relationships/image" Target="../media/image2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69.png"/><Relationship Id="rId21" Type="http://schemas.openxmlformats.org/officeDocument/2006/relationships/image" Target="../media/image234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68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74.png"/><Relationship Id="rId5" Type="http://schemas.openxmlformats.org/officeDocument/2006/relationships/image" Target="../media/image247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246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3" Type="http://schemas.openxmlformats.org/officeDocument/2006/relationships/image" Target="../media/image285.png"/><Relationship Id="rId21" Type="http://schemas.openxmlformats.org/officeDocument/2006/relationships/image" Target="../media/image303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2" Type="http://schemas.openxmlformats.org/officeDocument/2006/relationships/image" Target="../media/image284.png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24" Type="http://schemas.openxmlformats.org/officeDocument/2006/relationships/image" Target="../media/image306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10" Type="http://schemas.openxmlformats.org/officeDocument/2006/relationships/image" Target="../media/image292.png"/><Relationship Id="rId19" Type="http://schemas.openxmlformats.org/officeDocument/2006/relationships/image" Target="../media/image301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322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18" Type="http://schemas.openxmlformats.org/officeDocument/2006/relationships/image" Target="../media/image352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29.pn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19" Type="http://schemas.openxmlformats.org/officeDocument/2006/relationships/image" Target="../media/image353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0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5238"/>
            <a:ext cx="1828800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41290" y="-1033045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73949" y="1877670"/>
            <a:ext cx="7353786" cy="7759063"/>
            <a:chOff x="7673949" y="1877670"/>
            <a:chExt cx="7353786" cy="77590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3949" y="1877670"/>
              <a:ext cx="7353786" cy="77590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447" y="3093377"/>
            <a:ext cx="14531192" cy="3377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62987" y="5664957"/>
            <a:ext cx="11259182" cy="11684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0227" y="675371"/>
            <a:ext cx="8497782" cy="7010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2111" y="8189151"/>
            <a:ext cx="5639738" cy="1584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98075" y="6912367"/>
            <a:ext cx="4836635" cy="2515385"/>
            <a:chOff x="6698075" y="6912367"/>
            <a:chExt cx="4836635" cy="2515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943" y="5715559"/>
              <a:ext cx="9673270" cy="50307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8075" y="6912367"/>
              <a:ext cx="4836635" cy="2515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3542" y="6376200"/>
            <a:ext cx="4836635" cy="3051551"/>
            <a:chOff x="12073542" y="6376200"/>
            <a:chExt cx="4836635" cy="3051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6436" y="4924286"/>
              <a:ext cx="9673270" cy="61031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3542" y="6376200"/>
              <a:ext cx="4836635" cy="3051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141" y="6458568"/>
            <a:ext cx="4836635" cy="2969183"/>
            <a:chOff x="1266141" y="6458568"/>
            <a:chExt cx="4836635" cy="29691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63427" y="5045845"/>
              <a:ext cx="9673270" cy="59383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141" y="6458568"/>
              <a:ext cx="4836635" cy="2969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6141" y="3008847"/>
            <a:ext cx="4836635" cy="3041292"/>
            <a:chOff x="1266141" y="3008847"/>
            <a:chExt cx="4836635" cy="3041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1272" y="1561815"/>
              <a:ext cx="9673270" cy="60825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141" y="3008847"/>
              <a:ext cx="4836635" cy="3041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3542" y="3038963"/>
            <a:ext cx="4836635" cy="3020700"/>
            <a:chOff x="12073542" y="3038963"/>
            <a:chExt cx="4836635" cy="30207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5514" y="1601728"/>
              <a:ext cx="9673270" cy="60414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3542" y="3038963"/>
              <a:ext cx="4836635" cy="30207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8075" y="2948008"/>
            <a:ext cx="4836635" cy="3111655"/>
            <a:chOff x="6698075" y="2948008"/>
            <a:chExt cx="4836635" cy="31116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65" y="1467497"/>
              <a:ext cx="9673270" cy="622331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8075" y="2948008"/>
              <a:ext cx="4836635" cy="3111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2338" y="7682901"/>
            <a:ext cx="2241876" cy="974317"/>
            <a:chOff x="13472338" y="7682901"/>
            <a:chExt cx="2241876" cy="9743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72338" y="7682901"/>
              <a:ext cx="2241876" cy="974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82602" y="7884298"/>
            <a:ext cx="1984962" cy="777443"/>
            <a:chOff x="9082602" y="7884298"/>
            <a:chExt cx="1984962" cy="7774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2602" y="7884298"/>
              <a:ext cx="1984962" cy="777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53090" y="3653033"/>
            <a:ext cx="1677540" cy="1949842"/>
            <a:chOff x="13653090" y="3653033"/>
            <a:chExt cx="1677540" cy="19498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3090" y="3653033"/>
              <a:ext cx="1677540" cy="19498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27201" y="5188013"/>
            <a:ext cx="1895720" cy="476638"/>
            <a:chOff x="9327201" y="5188013"/>
            <a:chExt cx="1895720" cy="4766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201" y="5188013"/>
              <a:ext cx="1895720" cy="4766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67717" y="3419569"/>
            <a:ext cx="2557293" cy="2416686"/>
            <a:chOff x="2367717" y="3419569"/>
            <a:chExt cx="2557293" cy="24166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7717" y="3419569"/>
              <a:ext cx="2557293" cy="24166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12637" y="7538035"/>
            <a:ext cx="1647422" cy="1469969"/>
            <a:chOff x="7212637" y="7538035"/>
            <a:chExt cx="1647422" cy="14699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12637" y="7538035"/>
              <a:ext cx="1647422" cy="14699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87975" y="3473490"/>
            <a:ext cx="1329800" cy="1329800"/>
            <a:chOff x="7387975" y="3473490"/>
            <a:chExt cx="1329800" cy="13298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7975" y="3473490"/>
              <a:ext cx="1329800" cy="13298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3419569"/>
            <a:ext cx="2080063" cy="905408"/>
            <a:chOff x="9142857" y="3419569"/>
            <a:chExt cx="2080063" cy="9054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3419569"/>
              <a:ext cx="2080063" cy="9054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70176" y="515307"/>
            <a:ext cx="8333228" cy="15237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746235" y="7573900"/>
            <a:ext cx="2017152" cy="492941"/>
            <a:chOff x="3746235" y="7573900"/>
            <a:chExt cx="2017152" cy="4929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46235" y="7573900"/>
              <a:ext cx="2017152" cy="4929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8075" y="6337828"/>
            <a:ext cx="4836635" cy="901974"/>
            <a:chOff x="6698075" y="6337828"/>
            <a:chExt cx="4836635" cy="90197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698075" y="6337828"/>
              <a:ext cx="4836635" cy="901974"/>
              <a:chOff x="6698075" y="6337828"/>
              <a:chExt cx="4836635" cy="90197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289569" y="5896653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698075" y="6337828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40933" y="6341207"/>
              <a:ext cx="3327596" cy="8475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98075" y="2396713"/>
            <a:ext cx="4836635" cy="901974"/>
            <a:chOff x="6698075" y="2396713"/>
            <a:chExt cx="4836635" cy="90197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698075" y="2396713"/>
              <a:ext cx="4836635" cy="901974"/>
              <a:chOff x="6698075" y="2396713"/>
              <a:chExt cx="4836635" cy="9019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289569" y="1955538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698075" y="2396713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55234" y="2411160"/>
              <a:ext cx="3578828" cy="8475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073542" y="2396713"/>
            <a:ext cx="4836635" cy="922566"/>
            <a:chOff x="12073542" y="2396713"/>
            <a:chExt cx="4836635" cy="92256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073542" y="2396713"/>
              <a:ext cx="4836635" cy="922566"/>
              <a:chOff x="12073542" y="2396713"/>
              <a:chExt cx="4836635" cy="92256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665261" y="1945466"/>
                <a:ext cx="9673270" cy="1845133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073542" y="2396713"/>
                <a:ext cx="4836635" cy="92256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19494" y="2432040"/>
              <a:ext cx="3576352" cy="8475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66141" y="6337828"/>
            <a:ext cx="4836635" cy="901974"/>
            <a:chOff x="1266141" y="6337828"/>
            <a:chExt cx="4836635" cy="90197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66141" y="6337828"/>
              <a:ext cx="4836635" cy="901974"/>
              <a:chOff x="1266141" y="6337828"/>
              <a:chExt cx="4836635" cy="90197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1142364" y="5896653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66141" y="6337828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9601" y="6368097"/>
              <a:ext cx="2969701" cy="84759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610997" y="8437275"/>
            <a:ext cx="1733956" cy="814718"/>
            <a:chOff x="3610997" y="8437275"/>
            <a:chExt cx="1733956" cy="81471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10997" y="8437275"/>
              <a:ext cx="1733956" cy="81471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073542" y="6337828"/>
            <a:ext cx="4836636" cy="901974"/>
            <a:chOff x="12073542" y="6337828"/>
            <a:chExt cx="4836636" cy="90197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2073543" y="6337828"/>
              <a:ext cx="4836635" cy="901974"/>
              <a:chOff x="12073543" y="6337828"/>
              <a:chExt cx="4836635" cy="90197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665038" y="5896653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073543" y="6337828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16401" y="6465013"/>
              <a:ext cx="3260930" cy="74048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106489" y="5142857"/>
            <a:ext cx="1892772" cy="549247"/>
            <a:chOff x="7106489" y="5142857"/>
            <a:chExt cx="1892772" cy="54924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06489" y="5142857"/>
              <a:ext cx="1892772" cy="549247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266141" y="2396713"/>
            <a:ext cx="4836635" cy="901974"/>
            <a:chOff x="1266141" y="2396713"/>
            <a:chExt cx="4836635" cy="90197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266141" y="2396713"/>
              <a:ext cx="4836635" cy="901974"/>
              <a:chOff x="1266141" y="2396713"/>
              <a:chExt cx="4836635" cy="90197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1142364" y="1955538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66141" y="2396713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45289" y="2431610"/>
              <a:ext cx="3717111" cy="84759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864305" y="7578164"/>
            <a:ext cx="1605951" cy="591895"/>
            <a:chOff x="1864305" y="7578164"/>
            <a:chExt cx="1605951" cy="59189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64305" y="7578164"/>
              <a:ext cx="1605951" cy="59189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015064" y="8362645"/>
            <a:ext cx="1345618" cy="881612"/>
            <a:chOff x="2015064" y="8362645"/>
            <a:chExt cx="1345618" cy="88161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15064" y="8362645"/>
              <a:ext cx="1345618" cy="88161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489363" y="4529493"/>
            <a:ext cx="1422580" cy="424378"/>
            <a:chOff x="9489363" y="4529493"/>
            <a:chExt cx="1422580" cy="42437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89363" y="4529493"/>
              <a:ext cx="1422580" cy="424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983" y="720707"/>
            <a:ext cx="3641816" cy="1523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97547" y="-1460077"/>
            <a:ext cx="33880808" cy="145902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6701" y="6875834"/>
            <a:ext cx="3613323" cy="29335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831" y="4031425"/>
            <a:ext cx="3511569" cy="11107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398" y="921724"/>
            <a:ext cx="3782542" cy="37533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43747"/>
            <a:ext cx="18361905" cy="8241967"/>
            <a:chOff x="0" y="2043747"/>
            <a:chExt cx="18361905" cy="82419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3747"/>
              <a:ext cx="18361905" cy="82419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6593" y="858679"/>
            <a:ext cx="8333228" cy="152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040" y="3563552"/>
            <a:ext cx="8158092" cy="6161133"/>
            <a:chOff x="569040" y="3563552"/>
            <a:chExt cx="8158092" cy="6161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10006" y="482986"/>
              <a:ext cx="16316184" cy="123222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36290" y="3667951"/>
              <a:ext cx="6790842" cy="1449718"/>
              <a:chOff x="1936290" y="3667951"/>
              <a:chExt cx="6790842" cy="14497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936290" y="3677566"/>
                <a:ext cx="1236141" cy="1440103"/>
                <a:chOff x="1936290" y="3677566"/>
                <a:chExt cx="1236141" cy="1440103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994709" y="3677566"/>
                  <a:ext cx="1119302" cy="1119302"/>
                  <a:chOff x="1994709" y="3677566"/>
                  <a:chExt cx="1119302" cy="1119302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994709" y="3677566"/>
                    <a:ext cx="1119302" cy="11193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838261" y="4701048"/>
                  <a:ext cx="1588553" cy="71070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324965" y="3667951"/>
                <a:ext cx="1236141" cy="1439859"/>
                <a:chOff x="3324965" y="3667951"/>
                <a:chExt cx="1236141" cy="1439859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373769" y="3667951"/>
                  <a:ext cx="1138533" cy="1138533"/>
                  <a:chOff x="3373769" y="3667951"/>
                  <a:chExt cx="1138533" cy="1138533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3373769" y="3667951"/>
                    <a:ext cx="1138533" cy="11385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26937" y="4701048"/>
                  <a:ext cx="1473370" cy="72056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13641" y="3686851"/>
                <a:ext cx="1236141" cy="1420959"/>
                <a:chOff x="4713641" y="3686851"/>
                <a:chExt cx="1236141" cy="1420959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781345" y="3686851"/>
                  <a:ext cx="1100733" cy="1100733"/>
                  <a:chOff x="4781345" y="3686851"/>
                  <a:chExt cx="1100733" cy="110073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781345" y="3686851"/>
                    <a:ext cx="1100733" cy="11007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15612" y="4701048"/>
                  <a:ext cx="1473370" cy="72056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102316" y="3671800"/>
                <a:ext cx="1236141" cy="1436010"/>
                <a:chOff x="6102316" y="3671800"/>
                <a:chExt cx="1236141" cy="1436010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6154969" y="3671800"/>
                  <a:ext cx="1130836" cy="1130836"/>
                  <a:chOff x="6154969" y="3671800"/>
                  <a:chExt cx="1130836" cy="1130836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6154969" y="3671800"/>
                    <a:ext cx="1130836" cy="11308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004287" y="4701048"/>
                  <a:ext cx="1358186" cy="72056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490991" y="3690704"/>
                <a:ext cx="1236141" cy="1417106"/>
                <a:chOff x="7490991" y="3690704"/>
                <a:chExt cx="1236141" cy="1417106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7562548" y="3690704"/>
                  <a:ext cx="1093028" cy="1093028"/>
                  <a:chOff x="7562548" y="3690704"/>
                  <a:chExt cx="1093028" cy="1093028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7562548" y="3690704"/>
                    <a:ext cx="1093028" cy="109302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392963" y="4701048"/>
                  <a:ext cx="1358186" cy="7205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2439471" y="2433327"/>
            <a:ext cx="4493421" cy="901363"/>
            <a:chOff x="2439471" y="2433327"/>
            <a:chExt cx="4493421" cy="9013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9471" y="2433327"/>
              <a:ext cx="4493421" cy="90136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61503" y="2466203"/>
            <a:ext cx="4258493" cy="11539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39077" y="2423803"/>
            <a:ext cx="4493421" cy="901363"/>
            <a:chOff x="11239077" y="2423803"/>
            <a:chExt cx="4493421" cy="90136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39077" y="2423803"/>
              <a:ext cx="4493421" cy="90136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99290" y="2409060"/>
            <a:ext cx="4489877" cy="117542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29758" y="6833671"/>
            <a:ext cx="8127144" cy="281924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77810" y="432071"/>
            <a:ext cx="4776431" cy="29427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485850" y="3995849"/>
            <a:ext cx="512949" cy="897438"/>
            <a:chOff x="10485850" y="3995849"/>
            <a:chExt cx="512949" cy="8974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85850" y="3995849"/>
              <a:ext cx="512949" cy="8974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85967" y="5308382"/>
            <a:ext cx="953899" cy="462791"/>
            <a:chOff x="10285967" y="5308382"/>
            <a:chExt cx="953899" cy="4627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5967" y="5308382"/>
              <a:ext cx="953899" cy="4627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36634" y="4457599"/>
            <a:ext cx="1411212" cy="994927"/>
            <a:chOff x="12636634" y="4457599"/>
            <a:chExt cx="1411212" cy="99492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36634" y="4457599"/>
              <a:ext cx="1411212" cy="9949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260602" y="3971507"/>
            <a:ext cx="1479005" cy="1479005"/>
            <a:chOff x="15260602" y="3971507"/>
            <a:chExt cx="1479005" cy="14790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60602" y="3971507"/>
              <a:ext cx="1479005" cy="14790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18435" y="4635071"/>
            <a:ext cx="1485690" cy="88378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018550" y="4272247"/>
            <a:ext cx="1437692" cy="89712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40074" y="5695040"/>
            <a:ext cx="1641115" cy="89712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41859" y="5430420"/>
            <a:ext cx="2208560" cy="124949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680118" y="4784341"/>
            <a:ext cx="694632" cy="341443"/>
            <a:chOff x="11680118" y="4784341"/>
            <a:chExt cx="694632" cy="3414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118" y="4784341"/>
              <a:ext cx="694632" cy="3414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214889" y="4784341"/>
            <a:ext cx="694632" cy="341443"/>
            <a:chOff x="14214889" y="4784341"/>
            <a:chExt cx="694632" cy="3414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14889" y="4784341"/>
              <a:ext cx="694632" cy="341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55531" y="2235443"/>
            <a:ext cx="1997593" cy="1997593"/>
            <a:chOff x="15955531" y="2235443"/>
            <a:chExt cx="1997593" cy="1997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5531" y="2235443"/>
              <a:ext cx="1997593" cy="1997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0366" y="2513436"/>
            <a:ext cx="10336925" cy="6876490"/>
            <a:chOff x="7220366" y="2513436"/>
            <a:chExt cx="10336925" cy="68764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3726" y="-662987"/>
              <a:ext cx="20673850" cy="13752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0366" y="2513436"/>
              <a:ext cx="10336925" cy="68764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6593" y="858679"/>
            <a:ext cx="8790360" cy="152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326" y="7732185"/>
            <a:ext cx="1997593" cy="1997593"/>
            <a:chOff x="497326" y="7732185"/>
            <a:chExt cx="1997593" cy="1997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326" y="7732185"/>
              <a:ext cx="1997593" cy="1997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200" y="2513436"/>
            <a:ext cx="6079365" cy="6876490"/>
            <a:chOff x="834200" y="2513436"/>
            <a:chExt cx="6079365" cy="6876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74011" y="-693337"/>
              <a:ext cx="12158730" cy="137529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200" y="2513436"/>
              <a:ext cx="6079365" cy="68764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2584" y="3794145"/>
            <a:ext cx="5734909" cy="5300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728" y="2427726"/>
            <a:ext cx="3494056" cy="1104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6305" y="2469036"/>
            <a:ext cx="3984706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43925" y="4294812"/>
            <a:ext cx="1980786" cy="1230100"/>
            <a:chOff x="7843925" y="4294812"/>
            <a:chExt cx="1980786" cy="12301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3925" y="4294812"/>
              <a:ext cx="1980786" cy="12301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6845" y="4294812"/>
            <a:ext cx="1980786" cy="1230100"/>
            <a:chOff x="11456845" y="4294812"/>
            <a:chExt cx="1980786" cy="12301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6845" y="4294812"/>
              <a:ext cx="1980786" cy="1230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65138" y="4294812"/>
            <a:ext cx="1980786" cy="1230100"/>
            <a:chOff x="14965138" y="4294812"/>
            <a:chExt cx="1980786" cy="12301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65138" y="4294812"/>
              <a:ext cx="1980786" cy="12301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3899" y="3381836"/>
            <a:ext cx="2072395" cy="9932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76743" y="3546213"/>
            <a:ext cx="1907044" cy="6317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14104" y="3340293"/>
            <a:ext cx="1912147" cy="1014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29831" y="4602310"/>
            <a:ext cx="1394909" cy="341443"/>
            <a:chOff x="9929831" y="4602310"/>
            <a:chExt cx="1394909" cy="341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29831" y="4602310"/>
              <a:ext cx="1394909" cy="341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11970" y="4976529"/>
            <a:ext cx="1394909" cy="341443"/>
            <a:chOff x="9911970" y="4976529"/>
            <a:chExt cx="1394909" cy="3414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11970" y="4976529"/>
              <a:ext cx="1394909" cy="3414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732" y="8601201"/>
            <a:ext cx="1205373" cy="259562"/>
            <a:chOff x="101732" y="8601201"/>
            <a:chExt cx="1205373" cy="2595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1732" y="8601201"/>
              <a:ext cx="1205373" cy="259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23333" y="5848721"/>
            <a:ext cx="9130991" cy="3170401"/>
            <a:chOff x="7823333" y="5848721"/>
            <a:chExt cx="9130991" cy="31704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78551" y="4384234"/>
              <a:ext cx="18261982" cy="634080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23333" y="5848721"/>
              <a:ext cx="9130991" cy="317040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25306" y="6207893"/>
            <a:ext cx="7027073" cy="26967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491117" y="4868081"/>
            <a:ext cx="1394909" cy="341443"/>
            <a:chOff x="13491117" y="4868081"/>
            <a:chExt cx="1394909" cy="3414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1117" y="4868081"/>
              <a:ext cx="1394909" cy="3414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8330" y="4115716"/>
            <a:ext cx="814738" cy="814738"/>
            <a:chOff x="13758330" y="4115716"/>
            <a:chExt cx="814738" cy="8147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05181" y="3723895"/>
              <a:ext cx="1629476" cy="162947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58330" y="4115716"/>
              <a:ext cx="814738" cy="81473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06060" y="4283701"/>
            <a:ext cx="873342" cy="4342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055921" y="2920541"/>
            <a:ext cx="1205373" cy="259562"/>
            <a:chOff x="17055921" y="2920541"/>
            <a:chExt cx="1205373" cy="25956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7055921" y="2920541"/>
              <a:ext cx="1205373" cy="259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923" y="2141684"/>
            <a:ext cx="16888236" cy="3601332"/>
            <a:chOff x="739923" y="2141684"/>
            <a:chExt cx="16888236" cy="3601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96550" y="428187"/>
              <a:ext cx="33776472" cy="72026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23" y="2141684"/>
              <a:ext cx="16888236" cy="3601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0824" y="3498722"/>
            <a:ext cx="3889638" cy="176822"/>
            <a:chOff x="4330824" y="3498722"/>
            <a:chExt cx="3889638" cy="1768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824" y="3498722"/>
              <a:ext cx="3889638" cy="1768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8395" y="735132"/>
            <a:ext cx="5780125" cy="15237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5380" y="3133606"/>
            <a:ext cx="1051789" cy="1051789"/>
            <a:chOff x="1365380" y="3133606"/>
            <a:chExt cx="1051789" cy="1051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380" y="3133606"/>
              <a:ext cx="1051789" cy="1051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1054" y="2939063"/>
            <a:ext cx="1585319" cy="1585319"/>
            <a:chOff x="8241054" y="2939063"/>
            <a:chExt cx="1585319" cy="1585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1054" y="2939063"/>
              <a:ext cx="1585319" cy="15853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6177" y="4495944"/>
            <a:ext cx="1502944" cy="6536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638" y="4209537"/>
            <a:ext cx="1777681" cy="6536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11958" y="4006259"/>
            <a:ext cx="1610599" cy="653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51863" y="3478372"/>
            <a:ext cx="2379826" cy="514553"/>
            <a:chOff x="15151863" y="3478372"/>
            <a:chExt cx="2379826" cy="5145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51863" y="3478372"/>
              <a:ext cx="2379826" cy="514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0327" y="3222017"/>
            <a:ext cx="1465074" cy="586030"/>
            <a:chOff x="2860327" y="3222017"/>
            <a:chExt cx="1465074" cy="5860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860327" y="3222017"/>
              <a:ext cx="1465074" cy="586030"/>
              <a:chOff x="2860327" y="3222017"/>
              <a:chExt cx="1465074" cy="5860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60327" y="3222017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4828" y="3251647"/>
              <a:ext cx="1649191" cy="6992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3546" y="2459166"/>
            <a:ext cx="1465074" cy="586030"/>
            <a:chOff x="9723546" y="2459166"/>
            <a:chExt cx="1465074" cy="5860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23546" y="2459166"/>
              <a:ext cx="1465074" cy="586030"/>
              <a:chOff x="9723546" y="2459166"/>
              <a:chExt cx="1465074" cy="5860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23546" y="2459166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58047" y="2488795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9901" y="4071143"/>
            <a:ext cx="1465074" cy="586030"/>
            <a:chOff x="9689901" y="4071143"/>
            <a:chExt cx="1465074" cy="58603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689901" y="4071143"/>
              <a:ext cx="1465074" cy="586030"/>
              <a:chOff x="9689901" y="4071143"/>
              <a:chExt cx="1465074" cy="58603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89901" y="4071143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24403" y="4100768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9923" y="2141684"/>
            <a:ext cx="5461020" cy="791881"/>
            <a:chOff x="739923" y="2141684"/>
            <a:chExt cx="5461020" cy="7918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981973" y="1754358"/>
              <a:ext cx="10922041" cy="158376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923" y="2141684"/>
              <a:ext cx="5461020" cy="79188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0548" y="2266541"/>
            <a:ext cx="5036573" cy="6212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561541" y="3251081"/>
            <a:ext cx="1465074" cy="586030"/>
            <a:chOff x="13561541" y="3251081"/>
            <a:chExt cx="1465074" cy="58603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561541" y="3251081"/>
              <a:ext cx="1465074" cy="586030"/>
              <a:chOff x="13561541" y="3251081"/>
              <a:chExt cx="1465074" cy="58603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61541" y="3251081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6044" y="3280713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85167" y="4880167"/>
            <a:ext cx="1465074" cy="586030"/>
            <a:chOff x="13585167" y="4880167"/>
            <a:chExt cx="1465074" cy="5860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585167" y="4880167"/>
              <a:ext cx="1465074" cy="586030"/>
              <a:chOff x="13585167" y="4880167"/>
              <a:chExt cx="1465074" cy="58603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85167" y="4880167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9668" y="4909794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75979" y="3884161"/>
            <a:ext cx="1465074" cy="586030"/>
            <a:chOff x="6775979" y="3884161"/>
            <a:chExt cx="1465074" cy="58603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775979" y="3884161"/>
              <a:ext cx="1465074" cy="586030"/>
              <a:chOff x="6775979" y="3884161"/>
              <a:chExt cx="1465074" cy="58603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75979" y="3884161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10484" y="3913794"/>
              <a:ext cx="1425629" cy="6992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98062" y="2647284"/>
            <a:ext cx="3889638" cy="176822"/>
            <a:chOff x="11098062" y="2647284"/>
            <a:chExt cx="3889638" cy="17682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8062" y="2647284"/>
              <a:ext cx="3889638" cy="17682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56151" y="3038473"/>
            <a:ext cx="3566486" cy="68971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50598" y="3482679"/>
            <a:ext cx="3889638" cy="176822"/>
            <a:chOff x="9850598" y="3482679"/>
            <a:chExt cx="3889638" cy="17682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50598" y="3482679"/>
              <a:ext cx="3889638" cy="17682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93522" y="2207919"/>
            <a:ext cx="3399885" cy="69928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93522" y="3888224"/>
            <a:ext cx="2330830" cy="6992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094973" y="4313259"/>
            <a:ext cx="3889638" cy="176822"/>
            <a:chOff x="11094973" y="4313259"/>
            <a:chExt cx="3889638" cy="17682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4973" y="4313259"/>
              <a:ext cx="3889638" cy="1768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790642" y="5067379"/>
            <a:ext cx="3889638" cy="176822"/>
            <a:chOff x="9790642" y="5067379"/>
            <a:chExt cx="3889638" cy="17682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90642" y="5067379"/>
              <a:ext cx="3889638" cy="17682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38305" y="5110670"/>
            <a:ext cx="3244224" cy="69928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909950" y="4076632"/>
            <a:ext cx="3889638" cy="176822"/>
            <a:chOff x="2909950" y="4076632"/>
            <a:chExt cx="3889638" cy="1768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09950" y="4076632"/>
              <a:ext cx="3889638" cy="176822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40232" y="4165895"/>
            <a:ext cx="4124351" cy="68971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7027" y="6062644"/>
            <a:ext cx="16888236" cy="3601332"/>
            <a:chOff x="787027" y="6062644"/>
            <a:chExt cx="16888236" cy="360133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49446" y="4349147"/>
              <a:ext cx="33776472" cy="7202663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027" y="6062644"/>
              <a:ext cx="16888236" cy="360133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283720" y="7453013"/>
            <a:ext cx="3889638" cy="176822"/>
            <a:chOff x="4283720" y="7453013"/>
            <a:chExt cx="3889638" cy="1768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3720" y="7453013"/>
              <a:ext cx="3889638" cy="1768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18276" y="7087897"/>
            <a:ext cx="1051789" cy="1051789"/>
            <a:chOff x="1318276" y="7087897"/>
            <a:chExt cx="1051789" cy="105178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276" y="7087897"/>
              <a:ext cx="1051789" cy="10517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193949" y="6893354"/>
            <a:ext cx="1585319" cy="1585319"/>
            <a:chOff x="8193949" y="6893354"/>
            <a:chExt cx="1585319" cy="158531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3949" y="6893354"/>
              <a:ext cx="1585319" cy="1585319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9072" y="8450235"/>
            <a:ext cx="1502944" cy="65369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534" y="8163828"/>
            <a:ext cx="1777681" cy="65369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4854" y="7960550"/>
            <a:ext cx="1610599" cy="65369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5104759" y="7432663"/>
            <a:ext cx="2379826" cy="514553"/>
            <a:chOff x="15104759" y="7432663"/>
            <a:chExt cx="2379826" cy="51455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04759" y="7432663"/>
              <a:ext cx="2379826" cy="51455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813223" y="7176308"/>
            <a:ext cx="1465074" cy="586030"/>
            <a:chOff x="2813223" y="7176308"/>
            <a:chExt cx="1465074" cy="58603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813223" y="7176308"/>
              <a:ext cx="1465074" cy="586030"/>
              <a:chOff x="2813223" y="7176308"/>
              <a:chExt cx="1465074" cy="58603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13223" y="7176308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47720" y="7205942"/>
              <a:ext cx="1649191" cy="69928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676441" y="6413457"/>
            <a:ext cx="1465074" cy="586030"/>
            <a:chOff x="9676441" y="6413457"/>
            <a:chExt cx="1465074" cy="586030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676441" y="6413457"/>
              <a:ext cx="1465074" cy="586030"/>
              <a:chOff x="9676441" y="6413457"/>
              <a:chExt cx="1465074" cy="586030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76441" y="6413457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10962" y="6443089"/>
              <a:ext cx="1681417" cy="69928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70811" y="6062644"/>
            <a:ext cx="5461020" cy="791881"/>
            <a:chOff x="770811" y="6062644"/>
            <a:chExt cx="5461020" cy="791881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951085" y="5675318"/>
              <a:ext cx="10922041" cy="1583763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0811" y="6062644"/>
              <a:ext cx="5461020" cy="791881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71320" y="6187497"/>
            <a:ext cx="4083925" cy="63584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6728875" y="7838453"/>
            <a:ext cx="1465074" cy="586030"/>
            <a:chOff x="6728875" y="7838453"/>
            <a:chExt cx="1465074" cy="586030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728875" y="7838453"/>
              <a:ext cx="1465074" cy="586030"/>
              <a:chOff x="6728875" y="7838453"/>
              <a:chExt cx="1465074" cy="586030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28875" y="7838453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63380" y="7868085"/>
              <a:ext cx="1425629" cy="69928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767152" y="7273273"/>
            <a:ext cx="3889638" cy="176822"/>
            <a:chOff x="9767152" y="7273273"/>
            <a:chExt cx="3889638" cy="17682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7152" y="7273273"/>
              <a:ext cx="3889638" cy="1768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050958" y="6601575"/>
            <a:ext cx="3889638" cy="176822"/>
            <a:chOff x="11050958" y="6601575"/>
            <a:chExt cx="3889638" cy="176822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0958" y="6601575"/>
              <a:ext cx="3889638" cy="176822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046391" y="6162213"/>
            <a:ext cx="3356005" cy="69928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2862846" y="8030923"/>
            <a:ext cx="3889638" cy="176822"/>
            <a:chOff x="2862846" y="8030923"/>
            <a:chExt cx="3889638" cy="176822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62846" y="8030923"/>
              <a:ext cx="3889638" cy="176822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693124" y="8120184"/>
            <a:ext cx="3232363" cy="699281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919002" y="7304868"/>
            <a:ext cx="3244224" cy="69928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9720199" y="8286229"/>
            <a:ext cx="1465074" cy="586030"/>
            <a:chOff x="9720199" y="8286229"/>
            <a:chExt cx="1465074" cy="586030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9720199" y="8286229"/>
              <a:ext cx="1465074" cy="586030"/>
              <a:chOff x="9720199" y="8286229"/>
              <a:chExt cx="1465074" cy="586030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20199" y="8286229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54677" y="8315861"/>
              <a:ext cx="1649191" cy="69928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3478095" y="8822360"/>
            <a:ext cx="1465074" cy="586030"/>
            <a:chOff x="13478095" y="8822360"/>
            <a:chExt cx="1465074" cy="586030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3478095" y="8822360"/>
              <a:ext cx="1465074" cy="586030"/>
              <a:chOff x="13478095" y="8822360"/>
              <a:chExt cx="1465074" cy="586030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478095" y="8822360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412621" y="8851991"/>
              <a:ext cx="1425629" cy="69928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1094715" y="8474347"/>
            <a:ext cx="3889638" cy="176822"/>
            <a:chOff x="11094715" y="8474347"/>
            <a:chExt cx="3889638" cy="176822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4715" y="8474347"/>
              <a:ext cx="3889638" cy="176822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767152" y="9033365"/>
            <a:ext cx="3889638" cy="176822"/>
            <a:chOff x="9767152" y="9033365"/>
            <a:chExt cx="3889638" cy="176822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7152" y="9033365"/>
              <a:ext cx="3889638" cy="176822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090105" y="8044556"/>
            <a:ext cx="4240338" cy="699281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918962" y="9064956"/>
            <a:ext cx="2586618" cy="699281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3478095" y="7041675"/>
            <a:ext cx="1465074" cy="586030"/>
            <a:chOff x="13478095" y="7041675"/>
            <a:chExt cx="1465074" cy="586030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3478095" y="7041675"/>
              <a:ext cx="1465074" cy="586030"/>
              <a:chOff x="13478095" y="7041675"/>
              <a:chExt cx="1465074" cy="586030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478095" y="7041675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412621" y="7071307"/>
              <a:ext cx="1425629" cy="699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609" y="3014387"/>
            <a:ext cx="16874307" cy="6574341"/>
            <a:chOff x="652609" y="3014387"/>
            <a:chExt cx="16874307" cy="6574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88036" y="-113654"/>
              <a:ext cx="33748614" cy="131486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609" y="3014387"/>
              <a:ext cx="16874307" cy="6574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609" y="2222505"/>
            <a:ext cx="5461020" cy="791881"/>
            <a:chOff x="652609" y="2222505"/>
            <a:chExt cx="5461020" cy="791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69287" y="1835179"/>
              <a:ext cx="10922041" cy="15837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09" y="2222505"/>
              <a:ext cx="5461020" cy="791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842" y="2356861"/>
            <a:ext cx="5000427" cy="641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05659" y="5763936"/>
            <a:ext cx="974285" cy="974285"/>
            <a:chOff x="8405659" y="5763936"/>
            <a:chExt cx="974285" cy="9742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405659" y="5763936"/>
              <a:ext cx="974285" cy="974285"/>
              <a:chOff x="8405659" y="5763936"/>
              <a:chExt cx="974285" cy="9742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05659" y="5763936"/>
                <a:ext cx="974285" cy="97428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3269" y="5869961"/>
              <a:ext cx="858174" cy="811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874" y="5763936"/>
            <a:ext cx="974285" cy="974285"/>
            <a:chOff x="1154874" y="5763936"/>
            <a:chExt cx="974285" cy="9742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4874" y="5763936"/>
              <a:ext cx="974285" cy="974285"/>
              <a:chOff x="1154874" y="5763936"/>
              <a:chExt cx="974285" cy="9742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54874" y="5763936"/>
                <a:ext cx="974285" cy="9742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62" y="6025128"/>
              <a:ext cx="786924" cy="502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85197" y="5703527"/>
            <a:ext cx="2125314" cy="1095104"/>
            <a:chOff x="2885197" y="5703527"/>
            <a:chExt cx="2125314" cy="10951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885197" y="5703527"/>
              <a:ext cx="2125314" cy="1095104"/>
              <a:chOff x="2885197" y="5703527"/>
              <a:chExt cx="2125314" cy="109510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85197" y="5703527"/>
                <a:ext cx="2125314" cy="109510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4246" y="5822029"/>
              <a:ext cx="1834026" cy="955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0111" y="5947839"/>
            <a:ext cx="802377" cy="273035"/>
            <a:chOff x="2110111" y="5947839"/>
            <a:chExt cx="802377" cy="2730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0111" y="5947839"/>
              <a:ext cx="802377" cy="2730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94721" y="4276865"/>
            <a:ext cx="1906266" cy="765889"/>
            <a:chOff x="2994721" y="4276865"/>
            <a:chExt cx="1906266" cy="76588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014520" y="4276865"/>
              <a:ext cx="1784856" cy="765889"/>
              <a:chOff x="3014520" y="4276865"/>
              <a:chExt cx="1784856" cy="7658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14520" y="4276865"/>
                <a:ext cx="1784856" cy="76588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60436" y="4313109"/>
              <a:ext cx="1802826" cy="71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98603" y="5897257"/>
            <a:ext cx="1844237" cy="707644"/>
            <a:chOff x="5798603" y="5897257"/>
            <a:chExt cx="1844237" cy="7076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798603" y="5897257"/>
              <a:ext cx="1844237" cy="707644"/>
              <a:chOff x="5798603" y="5897257"/>
              <a:chExt cx="1844237" cy="70764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798603" y="5897257"/>
                <a:ext cx="1844237" cy="70764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4318" y="5938743"/>
              <a:ext cx="1920837" cy="718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91571" y="7098784"/>
            <a:ext cx="712566" cy="153442"/>
            <a:chOff x="3591571" y="7098784"/>
            <a:chExt cx="712566" cy="15344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3591571" y="7098784"/>
              <a:ext cx="712566" cy="1534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91571" y="5270523"/>
            <a:ext cx="712566" cy="153442"/>
            <a:chOff x="3591571" y="5270523"/>
            <a:chExt cx="712566" cy="1534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3591571" y="5270523"/>
              <a:ext cx="712566" cy="1534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94721" y="7560360"/>
            <a:ext cx="1906266" cy="765889"/>
            <a:chOff x="2994721" y="7560360"/>
            <a:chExt cx="1906266" cy="76588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014520" y="7560360"/>
              <a:ext cx="1784856" cy="765889"/>
              <a:chOff x="3014520" y="7560360"/>
              <a:chExt cx="1784856" cy="76588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14520" y="7560360"/>
                <a:ext cx="1784856" cy="76588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60436" y="7596604"/>
              <a:ext cx="1802826" cy="7190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015273" y="5947839"/>
            <a:ext cx="802377" cy="273035"/>
            <a:chOff x="5015273" y="5947839"/>
            <a:chExt cx="802377" cy="27303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5273" y="5947839"/>
              <a:ext cx="802377" cy="2730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50900" y="5947839"/>
            <a:ext cx="802377" cy="273035"/>
            <a:chOff x="7650900" y="5947839"/>
            <a:chExt cx="802377" cy="27303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50900" y="5947839"/>
              <a:ext cx="802377" cy="2730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50900" y="6261267"/>
            <a:ext cx="802377" cy="273035"/>
            <a:chOff x="7650900" y="6261267"/>
            <a:chExt cx="802377" cy="2730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50900" y="6261267"/>
              <a:ext cx="802377" cy="2730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15273" y="6261267"/>
            <a:ext cx="802377" cy="273035"/>
            <a:chOff x="5015273" y="6261267"/>
            <a:chExt cx="802377" cy="27303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15273" y="6261267"/>
              <a:ext cx="802377" cy="2730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10111" y="6261267"/>
            <a:ext cx="802377" cy="273035"/>
            <a:chOff x="2110111" y="6261267"/>
            <a:chExt cx="802377" cy="2730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10111" y="6261267"/>
              <a:ext cx="802377" cy="27303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28480" y="3599823"/>
            <a:ext cx="7436728" cy="566231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48395" y="735132"/>
            <a:ext cx="5780125" cy="15237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56893" y="2824553"/>
            <a:ext cx="3338215" cy="4833532"/>
            <a:chOff x="10256893" y="2824553"/>
            <a:chExt cx="3338215" cy="4833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6893" y="2824553"/>
              <a:ext cx="3338215" cy="48335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1125" y="4802199"/>
            <a:ext cx="1792619" cy="967708"/>
            <a:chOff x="11061125" y="4802199"/>
            <a:chExt cx="1792619" cy="967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1125" y="4802199"/>
              <a:ext cx="1792619" cy="967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1125" y="6194238"/>
            <a:ext cx="1792619" cy="967708"/>
            <a:chOff x="11061125" y="6194238"/>
            <a:chExt cx="1792619" cy="967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1125" y="6194238"/>
              <a:ext cx="1792619" cy="967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1125" y="3393864"/>
            <a:ext cx="1792619" cy="967708"/>
            <a:chOff x="11061125" y="3393864"/>
            <a:chExt cx="1792619" cy="967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1125" y="3393864"/>
              <a:ext cx="1792619" cy="9677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983" y="720707"/>
            <a:ext cx="7177726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09462" y="5672533"/>
            <a:ext cx="4528797" cy="159455"/>
            <a:chOff x="-309462" y="5672533"/>
            <a:chExt cx="4528797" cy="1594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9462" y="5672533"/>
              <a:ext cx="4528797" cy="159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3650" y="4104599"/>
            <a:ext cx="1316387" cy="1316387"/>
            <a:chOff x="1313650" y="4104599"/>
            <a:chExt cx="1316387" cy="13163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257" y="3482206"/>
              <a:ext cx="2632774" cy="263277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50" y="4104599"/>
              <a:ext cx="1316387" cy="13163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650" y="2306658"/>
            <a:ext cx="1316387" cy="1316387"/>
            <a:chOff x="1313650" y="2306658"/>
            <a:chExt cx="1316387" cy="13163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257" y="1684266"/>
              <a:ext cx="2632774" cy="263277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50" y="2306658"/>
              <a:ext cx="1316387" cy="13163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026" y="6022471"/>
            <a:ext cx="1316387" cy="1316387"/>
            <a:chOff x="1259026" y="6022471"/>
            <a:chExt cx="1316387" cy="13163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634" y="5400078"/>
              <a:ext cx="2632774" cy="263277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026" y="6022471"/>
              <a:ext cx="1316387" cy="13163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693" y="4530527"/>
            <a:ext cx="1650104" cy="8837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693" y="2732585"/>
            <a:ext cx="1650104" cy="8837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3609" y="6451734"/>
            <a:ext cx="1622188" cy="8837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92264" y="3536758"/>
            <a:ext cx="4744643" cy="7237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1672" y="5363844"/>
            <a:ext cx="5509196" cy="7237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92264" y="7093086"/>
            <a:ext cx="5773189" cy="7237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9026" y="7739191"/>
            <a:ext cx="1316387" cy="1316387"/>
            <a:chOff x="1259026" y="7739191"/>
            <a:chExt cx="1316387" cy="13163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634" y="7116798"/>
              <a:ext cx="2632774" cy="263277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026" y="7739191"/>
              <a:ext cx="1316387" cy="131638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3915" y="4285591"/>
            <a:ext cx="997698" cy="44570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3233" y="2560748"/>
            <a:ext cx="1118380" cy="44570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3915" y="6187370"/>
            <a:ext cx="997698" cy="44570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3915" y="7904090"/>
            <a:ext cx="997698" cy="4457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3609" y="8168459"/>
            <a:ext cx="1622188" cy="8837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20893" y="8351671"/>
            <a:ext cx="2995264" cy="5790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67740" y="3578318"/>
            <a:ext cx="1760073" cy="88378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14019" y="4943925"/>
            <a:ext cx="1747774" cy="9002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86843" y="6358100"/>
            <a:ext cx="2012225" cy="9051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55215" y="4480056"/>
            <a:ext cx="2766406" cy="1643848"/>
            <a:chOff x="14055215" y="4480056"/>
            <a:chExt cx="2766406" cy="16438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55215" y="4480056"/>
              <a:ext cx="2766406" cy="16438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55215" y="6246143"/>
            <a:ext cx="2766406" cy="1643848"/>
            <a:chOff x="14055215" y="6246143"/>
            <a:chExt cx="2766406" cy="16438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55215" y="6246143"/>
              <a:ext cx="2766406" cy="1643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15925" y="2682116"/>
            <a:ext cx="2805696" cy="1665058"/>
            <a:chOff x="14015925" y="2682116"/>
            <a:chExt cx="2805696" cy="1665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15925" y="2682116"/>
              <a:ext cx="2805696" cy="166505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80003" y="2902394"/>
            <a:ext cx="1508330" cy="132060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85587" y="4594642"/>
            <a:ext cx="1508330" cy="156440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44431" y="6592864"/>
            <a:ext cx="1101179" cy="10767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6701" y="6875834"/>
            <a:ext cx="3746013" cy="1091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831" y="4021125"/>
            <a:ext cx="3511569" cy="10856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398" y="921724"/>
            <a:ext cx="3796827" cy="37533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28" y="812358"/>
            <a:ext cx="8531570" cy="1523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663" y="2319749"/>
            <a:ext cx="12696543" cy="7141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860" y="-8088288"/>
            <a:ext cx="3232947" cy="19028571"/>
            <a:chOff x="7516860" y="-8088288"/>
            <a:chExt cx="3232947" cy="19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516860" y="-8088288"/>
              <a:ext cx="3232947" cy="190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5717" y="2595573"/>
            <a:ext cx="865997" cy="865997"/>
            <a:chOff x="4625717" y="2595573"/>
            <a:chExt cx="865997" cy="865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560" y="2181416"/>
              <a:ext cx="1731995" cy="17319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717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9859" y="2790481"/>
            <a:ext cx="671961" cy="4952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3279" y="2595573"/>
            <a:ext cx="865997" cy="865997"/>
            <a:chOff x="8503279" y="2595573"/>
            <a:chExt cx="865997" cy="865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9122" y="2181416"/>
              <a:ext cx="1731995" cy="17319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3279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1851" y="2790475"/>
            <a:ext cx="671961" cy="4952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85602" y="2595573"/>
            <a:ext cx="865997" cy="865997"/>
            <a:chOff x="12285602" y="2595573"/>
            <a:chExt cx="865997" cy="8659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1445" y="2181416"/>
              <a:ext cx="1731995" cy="17319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5602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4175" y="2790473"/>
            <a:ext cx="671961" cy="495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17776" y="6693921"/>
            <a:ext cx="865997" cy="865997"/>
            <a:chOff x="4617776" y="6693921"/>
            <a:chExt cx="865997" cy="865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3619" y="6279764"/>
              <a:ext cx="1731995" cy="17319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776" y="6693921"/>
              <a:ext cx="865997" cy="8659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1929" y="6888821"/>
            <a:ext cx="671961" cy="4952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74708" y="6693921"/>
            <a:ext cx="865997" cy="865997"/>
            <a:chOff x="8474708" y="6693921"/>
            <a:chExt cx="865997" cy="8659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551" y="6279764"/>
              <a:ext cx="1731995" cy="173199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4708" y="6693921"/>
              <a:ext cx="865997" cy="8659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98851" y="6888834"/>
            <a:ext cx="671961" cy="4952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57032" y="6693921"/>
            <a:ext cx="865997" cy="865997"/>
            <a:chOff x="12257032" y="6693921"/>
            <a:chExt cx="865997" cy="8659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2875" y="6279764"/>
              <a:ext cx="1731995" cy="173199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7032" y="6693921"/>
              <a:ext cx="865997" cy="86599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1173" y="6888825"/>
            <a:ext cx="671961" cy="49522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6725" y="1204839"/>
            <a:ext cx="3243841" cy="10280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87621" y="4325810"/>
            <a:ext cx="1688720" cy="14475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74288" y="3731992"/>
            <a:ext cx="1487302" cy="54268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65183" y="4325810"/>
            <a:ext cx="1650244" cy="144758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1850" y="3731992"/>
            <a:ext cx="1178894" cy="5426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47507" y="4325810"/>
            <a:ext cx="1824526" cy="14475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34174" y="3731993"/>
            <a:ext cx="1235882" cy="5426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08214" y="8383749"/>
            <a:ext cx="1898619" cy="41903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94881" y="7820817"/>
            <a:ext cx="1235882" cy="54268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65184" y="8414633"/>
            <a:ext cx="1727195" cy="7618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51851" y="7820825"/>
            <a:ext cx="1795710" cy="54268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34191" y="7820811"/>
            <a:ext cx="2171737" cy="5426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00227" y="684973"/>
            <a:ext cx="8497782" cy="6914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6701" y="6875834"/>
            <a:ext cx="3439018" cy="1705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831" y="4021125"/>
            <a:ext cx="4140124" cy="10856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398" y="921724"/>
            <a:ext cx="3778733" cy="37533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622" y="726529"/>
            <a:ext cx="6247467" cy="1485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969" y="2394320"/>
            <a:ext cx="14781988" cy="6977354"/>
            <a:chOff x="1820969" y="2394320"/>
            <a:chExt cx="14781988" cy="69773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969" y="2394320"/>
              <a:ext cx="14781988" cy="6977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0969" y="2383253"/>
            <a:ext cx="14793054" cy="1283472"/>
            <a:chOff x="1820969" y="2383253"/>
            <a:chExt cx="14793054" cy="12834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969" y="2383253"/>
              <a:ext cx="14793054" cy="12834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7951" y="2697494"/>
            <a:ext cx="4925133" cy="747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1311" y="2614568"/>
            <a:ext cx="4630464" cy="1130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3549" y="5763341"/>
            <a:ext cx="7049849" cy="71213"/>
            <a:chOff x="5813549" y="5763341"/>
            <a:chExt cx="7049849" cy="712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813549" y="5763341"/>
              <a:ext cx="7049849" cy="712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0031" y="4776241"/>
            <a:ext cx="810282" cy="8688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0630" y="7128052"/>
            <a:ext cx="810282" cy="8688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49600" y="4502673"/>
            <a:ext cx="4267249" cy="14381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5214" y="4776261"/>
            <a:ext cx="810037" cy="8685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87790" y="4777152"/>
            <a:ext cx="3761277" cy="9727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5214" y="7066476"/>
            <a:ext cx="810037" cy="868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6472" y="7066476"/>
            <a:ext cx="3514426" cy="9727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49600" y="7066254"/>
            <a:ext cx="4584573" cy="8930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61725" y="3703689"/>
            <a:ext cx="6697160" cy="2036337"/>
            <a:chOff x="2461725" y="3703689"/>
            <a:chExt cx="6697160" cy="2036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474" y="2740902"/>
              <a:ext cx="13394320" cy="407267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1725" y="3703689"/>
              <a:ext cx="6697160" cy="2036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46049" y="3658315"/>
            <a:ext cx="6710373" cy="2081710"/>
            <a:chOff x="9546049" y="3658315"/>
            <a:chExt cx="6710373" cy="20817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78" y="2674075"/>
              <a:ext cx="13420745" cy="416342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049" y="3658315"/>
              <a:ext cx="6710373" cy="2081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2635" y="6442724"/>
            <a:ext cx="6710373" cy="2056890"/>
            <a:chOff x="9522635" y="6442724"/>
            <a:chExt cx="6710373" cy="2056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3388" y="5470219"/>
              <a:ext cx="13420745" cy="411378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2635" y="6442724"/>
              <a:ext cx="6710373" cy="2056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5139" y="6442724"/>
            <a:ext cx="6663544" cy="2056890"/>
            <a:chOff x="2485139" y="6442724"/>
            <a:chExt cx="6663544" cy="2056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693" y="5470219"/>
              <a:ext cx="13327088" cy="411378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5139" y="6442724"/>
              <a:ext cx="6663544" cy="2056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2547075"/>
            <a:chOff x="0" y="0"/>
            <a:chExt cx="18285714" cy="2547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0" y="0"/>
              <a:ext cx="18285714" cy="25470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5717" y="936765"/>
            <a:ext cx="5317966" cy="14856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8535" y="3890666"/>
            <a:ext cx="6200035" cy="1974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3315" y="3967592"/>
            <a:ext cx="5490707" cy="18742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0187" y="6716903"/>
            <a:ext cx="5452308" cy="18742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0465" y="6716903"/>
            <a:ext cx="5405681" cy="18742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21681" y="3721216"/>
            <a:ext cx="810282" cy="8688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88882" y="6426788"/>
            <a:ext cx="810283" cy="8930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07225" y="3698398"/>
            <a:ext cx="810283" cy="8930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09072" y="6414188"/>
            <a:ext cx="810283" cy="8930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28573"/>
            <a:ext cx="7505661" cy="7919308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9426" y="734979"/>
            <a:ext cx="4375783" cy="462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7195" y="6219877"/>
            <a:ext cx="3071415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4584" y="6223390"/>
            <a:ext cx="1369674" cy="1198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1609" y="6241009"/>
            <a:ext cx="3062342" cy="1198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831" y="4031422"/>
            <a:ext cx="3791561" cy="1085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400" y="921718"/>
            <a:ext cx="3593975" cy="37141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1977" y="6961110"/>
            <a:ext cx="3029011" cy="25923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4793" y="858679"/>
            <a:ext cx="9636053" cy="15237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0287" y="2746337"/>
            <a:ext cx="9640151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48956" y="2529315"/>
            <a:ext cx="581419" cy="964274"/>
            <a:chOff x="6548956" y="2529315"/>
            <a:chExt cx="581419" cy="964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8956" y="2529315"/>
              <a:ext cx="581419" cy="964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4677" y="3767469"/>
            <a:ext cx="3701735" cy="3701735"/>
            <a:chOff x="7354677" y="3767469"/>
            <a:chExt cx="3701735" cy="3701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4348" y="1997140"/>
              <a:ext cx="7403471" cy="74034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4677" y="3767469"/>
              <a:ext cx="3701735" cy="3701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4781" y="3984396"/>
            <a:ext cx="3267881" cy="3267881"/>
            <a:chOff x="7584781" y="3984396"/>
            <a:chExt cx="3267881" cy="3267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1940" y="2421555"/>
              <a:ext cx="6535761" cy="6535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781" y="3984396"/>
              <a:ext cx="3267881" cy="3267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6349" y="5152537"/>
            <a:ext cx="1924743" cy="1702599"/>
            <a:chOff x="8256349" y="5152537"/>
            <a:chExt cx="1924743" cy="17025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6349" y="5152537"/>
              <a:ext cx="1924743" cy="1702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59300" y="5506331"/>
            <a:ext cx="942151" cy="112005"/>
            <a:chOff x="6659300" y="5506331"/>
            <a:chExt cx="942151" cy="1120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9300" y="5506331"/>
              <a:ext cx="942151" cy="112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3976" y="5476484"/>
            <a:ext cx="983741" cy="112005"/>
            <a:chOff x="10713976" y="5476484"/>
            <a:chExt cx="983741" cy="1120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13976" y="5476484"/>
              <a:ext cx="983741" cy="1120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9777" y="4468575"/>
            <a:ext cx="2299523" cy="2299523"/>
            <a:chOff x="4359777" y="4468575"/>
            <a:chExt cx="2299523" cy="22995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9777" y="4468575"/>
              <a:ext cx="2299523" cy="22995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23810" y="5974196"/>
            <a:ext cx="1707289" cy="6183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53524" y="4635495"/>
            <a:ext cx="1459302" cy="7226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26414" y="4451905"/>
            <a:ext cx="2299523" cy="2299523"/>
            <a:chOff x="11626414" y="4451905"/>
            <a:chExt cx="2299523" cy="22995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6414" y="4451905"/>
              <a:ext cx="2299523" cy="22995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19242" y="5481513"/>
            <a:ext cx="1773376" cy="8699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03472" y="4615941"/>
            <a:ext cx="1459303" cy="7031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62919" y="4250783"/>
            <a:ext cx="2378791" cy="9067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31312" y="5280193"/>
            <a:ext cx="1621833" cy="6180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0168" y="7789947"/>
            <a:ext cx="15185379" cy="1365494"/>
            <a:chOff x="1550168" y="7789947"/>
            <a:chExt cx="15185379" cy="13654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0168" y="7789947"/>
              <a:ext cx="15185379" cy="136549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5926" y="8090116"/>
            <a:ext cx="13343052" cy="822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94997"/>
            <a:ext cx="18285714" cy="3790717"/>
            <a:chOff x="0" y="6494997"/>
            <a:chExt cx="18285714" cy="3790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94997"/>
              <a:ext cx="18285714" cy="3790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214" y="7668515"/>
            <a:ext cx="15818300" cy="1279487"/>
            <a:chOff x="1233214" y="7668515"/>
            <a:chExt cx="15818300" cy="1279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214" y="7668515"/>
              <a:ext cx="15818300" cy="12794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5140" y="6348547"/>
            <a:ext cx="13746374" cy="1262825"/>
            <a:chOff x="3305140" y="6348547"/>
            <a:chExt cx="13746374" cy="1262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140" y="6348547"/>
              <a:ext cx="13746374" cy="1262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00334" y="2753153"/>
            <a:ext cx="13746374" cy="1000329"/>
            <a:chOff x="3300334" y="2753153"/>
            <a:chExt cx="13746374" cy="1000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334" y="2753153"/>
              <a:ext cx="13746374" cy="1000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214" y="2753153"/>
            <a:ext cx="2043355" cy="1000329"/>
            <a:chOff x="1233214" y="2753153"/>
            <a:chExt cx="2043355" cy="10003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214" y="2753153"/>
              <a:ext cx="2043355" cy="10003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0839" y="2934610"/>
            <a:ext cx="4917457" cy="6956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0652" y="2979160"/>
            <a:ext cx="4001384" cy="6511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2738" y="7719944"/>
            <a:ext cx="2292057" cy="4685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55358" y="7959434"/>
            <a:ext cx="11065443" cy="6725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6593" y="858679"/>
            <a:ext cx="9262729" cy="1523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3894" y="8034929"/>
            <a:ext cx="641891" cy="546659"/>
            <a:chOff x="3803894" y="8034929"/>
            <a:chExt cx="641891" cy="5466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3894" y="8034929"/>
              <a:ext cx="641891" cy="546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05140" y="5067197"/>
            <a:ext cx="13746374" cy="1262825"/>
            <a:chOff x="3305140" y="5067197"/>
            <a:chExt cx="13746374" cy="12628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140" y="5067197"/>
              <a:ext cx="13746374" cy="12628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09216" y="3780660"/>
            <a:ext cx="13746374" cy="1262825"/>
            <a:chOff x="3309216" y="3780660"/>
            <a:chExt cx="13746374" cy="12628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9216" y="3780660"/>
              <a:ext cx="13746374" cy="1262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99970" y="5145576"/>
            <a:ext cx="4812355" cy="27509"/>
            <a:chOff x="4899970" y="5145576"/>
            <a:chExt cx="4812355" cy="275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899970" y="5145576"/>
              <a:ext cx="4812355" cy="275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59132" y="2980299"/>
            <a:ext cx="3073412" cy="6511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44792" y="5175161"/>
            <a:ext cx="4853539" cy="9524"/>
            <a:chOff x="10244792" y="5175161"/>
            <a:chExt cx="4853539" cy="95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244792" y="5175161"/>
              <a:ext cx="4853539" cy="95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14081" y="3865903"/>
            <a:ext cx="1202256" cy="13256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3214" y="3782053"/>
            <a:ext cx="2043355" cy="1247548"/>
            <a:chOff x="1233214" y="3782053"/>
            <a:chExt cx="2043355" cy="12475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3214" y="3782053"/>
              <a:ext cx="2043355" cy="12475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0125" y="5057673"/>
            <a:ext cx="2043355" cy="1247548"/>
            <a:chOff x="1230125" y="5057673"/>
            <a:chExt cx="2043355" cy="12475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0125" y="5057673"/>
              <a:ext cx="2043355" cy="12475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3214" y="6348547"/>
            <a:ext cx="2043355" cy="1266596"/>
            <a:chOff x="1233214" y="6348547"/>
            <a:chExt cx="2043355" cy="12665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3214" y="6348547"/>
              <a:ext cx="2043355" cy="126659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4646" y="3913074"/>
            <a:ext cx="1694637" cy="9599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49227" y="5253942"/>
            <a:ext cx="1273509" cy="9447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382" y="6551268"/>
            <a:ext cx="1863319" cy="9599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77313" y="3884380"/>
            <a:ext cx="1156733" cy="13256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14081" y="5056759"/>
            <a:ext cx="1202256" cy="13256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32855" y="3865903"/>
            <a:ext cx="1264547" cy="132568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77313" y="5075237"/>
            <a:ext cx="1156733" cy="13256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38501" y="5075237"/>
            <a:ext cx="1156733" cy="13256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48291" y="6411929"/>
            <a:ext cx="1268042" cy="132567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77338" y="6387776"/>
            <a:ext cx="1268042" cy="132567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338481" y="6387778"/>
            <a:ext cx="1268042" cy="13256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219426" y="2724816"/>
            <a:ext cx="4182774" cy="4924652"/>
            <a:chOff x="3219426" y="2724816"/>
            <a:chExt cx="4182774" cy="49246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19426" y="2724816"/>
              <a:ext cx="4182774" cy="492465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975" y="-127003"/>
            <a:ext cx="4117883" cy="10539721"/>
            <a:chOff x="-63975" y="-127003"/>
            <a:chExt cx="4117883" cy="10539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975" y="-127003"/>
              <a:ext cx="4117883" cy="10539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0167" y="0"/>
            <a:ext cx="8027626" cy="10285714"/>
            <a:chOff x="2510167" y="0"/>
            <a:chExt cx="80276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0167" y="0"/>
              <a:ext cx="80276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51716" y="5254369"/>
            <a:ext cx="3800918" cy="2969907"/>
            <a:chOff x="2951716" y="5254369"/>
            <a:chExt cx="3800918" cy="2969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1716" y="5254369"/>
              <a:ext cx="3800918" cy="2969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70436" y="3997456"/>
            <a:ext cx="1298097" cy="1298097"/>
            <a:chOff x="10970436" y="3997456"/>
            <a:chExt cx="1298097" cy="12980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70436" y="3997456"/>
              <a:ext cx="1298097" cy="1298097"/>
              <a:chOff x="10970436" y="3997456"/>
              <a:chExt cx="1298097" cy="12980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49631" y="3376651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70436" y="3997456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08622" y="4346681"/>
              <a:ext cx="397350" cy="599648"/>
              <a:chOff x="11408622" y="4346681"/>
              <a:chExt cx="397350" cy="5996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08622" y="4346681"/>
                <a:ext cx="397350" cy="5996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970436" y="6821691"/>
            <a:ext cx="1298097" cy="1298097"/>
            <a:chOff x="10970436" y="6821691"/>
            <a:chExt cx="1298097" cy="12980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970436" y="6821691"/>
              <a:ext cx="1298097" cy="1298097"/>
              <a:chOff x="10970436" y="6821691"/>
              <a:chExt cx="1298097" cy="12980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49631" y="6200885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70436" y="6821691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41970" y="7188959"/>
              <a:ext cx="555029" cy="505850"/>
              <a:chOff x="11341970" y="7188959"/>
              <a:chExt cx="555029" cy="5058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41970" y="7188959"/>
                <a:ext cx="555029" cy="50585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951716" y="3956272"/>
            <a:ext cx="1298097" cy="1298097"/>
            <a:chOff x="2951716" y="3956272"/>
            <a:chExt cx="1298097" cy="129809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51716" y="3956272"/>
              <a:ext cx="1298097" cy="1298097"/>
              <a:chOff x="2951716" y="3956272"/>
              <a:chExt cx="1298097" cy="12980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0911" y="3335467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51716" y="3956272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197827" y="4331610"/>
              <a:ext cx="679581" cy="619866"/>
              <a:chOff x="3197827" y="4331610"/>
              <a:chExt cx="679581" cy="61986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97827" y="4331610"/>
                <a:ext cx="679581" cy="61986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972308" y="6786942"/>
            <a:ext cx="1298097" cy="1298097"/>
            <a:chOff x="2972308" y="6786942"/>
            <a:chExt cx="1298097" cy="12980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972308" y="6786942"/>
              <a:ext cx="1298097" cy="1298097"/>
              <a:chOff x="2972308" y="6786942"/>
              <a:chExt cx="1298097" cy="12980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51503" y="6166136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72308" y="6786942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69961" y="7134111"/>
              <a:ext cx="502792" cy="596261"/>
              <a:chOff x="3369961" y="7134111"/>
              <a:chExt cx="502792" cy="59626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9961" y="7134111"/>
                <a:ext cx="502792" cy="596261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7781" y="3955801"/>
            <a:ext cx="4244076" cy="12099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2668" y="4022690"/>
            <a:ext cx="5536231" cy="12099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35106" y="6834460"/>
            <a:ext cx="5504613" cy="120996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99020" y="549804"/>
            <a:ext cx="5317966" cy="25904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60341" y="6937420"/>
            <a:ext cx="5509184" cy="12099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831" y="4021125"/>
            <a:ext cx="3442999" cy="1085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398" y="921724"/>
            <a:ext cx="3776828" cy="37533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86701" y="6875834"/>
            <a:ext cx="3301212" cy="2933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18147"/>
            <a:ext cx="18320358" cy="7567568"/>
            <a:chOff x="0" y="2718147"/>
            <a:chExt cx="18320358" cy="75675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7855" y="-983313"/>
              <a:ext cx="36640717" cy="1513513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18147"/>
              <a:ext cx="18320358" cy="7567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237" y="6840970"/>
            <a:ext cx="4673478" cy="2671772"/>
            <a:chOff x="620237" y="6840970"/>
            <a:chExt cx="4673478" cy="26717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43840" y="5577747"/>
              <a:ext cx="9346956" cy="53435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237" y="6840970"/>
              <a:ext cx="4673478" cy="26717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640" y="7722127"/>
            <a:ext cx="2725113" cy="1919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0960" y="7052226"/>
            <a:ext cx="1433725" cy="615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9547" y="6840970"/>
            <a:ext cx="4673478" cy="2651180"/>
            <a:chOff x="12909547" y="6840970"/>
            <a:chExt cx="4673478" cy="26511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4910" y="5587483"/>
              <a:ext cx="9346956" cy="5302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9547" y="6840970"/>
              <a:ext cx="4673478" cy="2651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2595" y="3474312"/>
            <a:ext cx="2808762" cy="2808762"/>
            <a:chOff x="1552595" y="3474312"/>
            <a:chExt cx="2808762" cy="2808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2595" y="3474312"/>
              <a:ext cx="2808762" cy="2808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8248" y="3330168"/>
            <a:ext cx="2909562" cy="2909562"/>
            <a:chOff x="7958248" y="3330168"/>
            <a:chExt cx="2909562" cy="2909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8248" y="3330168"/>
              <a:ext cx="2909562" cy="2909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67091" y="3436227"/>
            <a:ext cx="2640927" cy="2640927"/>
            <a:chOff x="13967091" y="3436227"/>
            <a:chExt cx="2640927" cy="26409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67091" y="3436227"/>
              <a:ext cx="2640927" cy="26409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6593" y="858679"/>
            <a:ext cx="7213255" cy="15237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35106" y="6840970"/>
            <a:ext cx="4673478" cy="2671772"/>
            <a:chOff x="7035106" y="6840970"/>
            <a:chExt cx="4673478" cy="2671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030" y="5577747"/>
              <a:ext cx="9346956" cy="53435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5106" y="6840970"/>
              <a:ext cx="4673478" cy="26717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51588" y="7877848"/>
            <a:ext cx="2450834" cy="14323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2169" y="6973056"/>
            <a:ext cx="675150" cy="7406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4437" y="7052225"/>
            <a:ext cx="2666658" cy="615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03907" y="7804495"/>
            <a:ext cx="1840106" cy="14323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4454" y="6989795"/>
            <a:ext cx="675152" cy="7239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94590" y="7031637"/>
            <a:ext cx="1075213" cy="615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86931" y="6952466"/>
            <a:ext cx="675150" cy="740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4101" y="1767705"/>
            <a:ext cx="13185221" cy="8180697"/>
            <a:chOff x="2864101" y="1767705"/>
            <a:chExt cx="13185221" cy="8180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4101" y="1767705"/>
              <a:ext cx="13185221" cy="81806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983" y="720707"/>
            <a:ext cx="4533223" cy="1523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4613" y="7300687"/>
            <a:ext cx="2738847" cy="9684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4613" y="7797106"/>
            <a:ext cx="2146877" cy="9684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94613" y="8293526"/>
            <a:ext cx="2805937" cy="968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4613" y="8789945"/>
            <a:ext cx="2146877" cy="9684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94613" y="9286364"/>
            <a:ext cx="2146877" cy="968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56979" y="7381547"/>
            <a:ext cx="460231" cy="460231"/>
            <a:chOff x="13956979" y="7381547"/>
            <a:chExt cx="460231" cy="4602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6979" y="7381547"/>
              <a:ext cx="460231" cy="460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6979" y="7869744"/>
            <a:ext cx="460231" cy="460231"/>
            <a:chOff x="13956979" y="7869744"/>
            <a:chExt cx="460231" cy="4602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6979" y="7869744"/>
              <a:ext cx="460231" cy="460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56979" y="8357942"/>
            <a:ext cx="460231" cy="460231"/>
            <a:chOff x="13956979" y="8357942"/>
            <a:chExt cx="460231" cy="4602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56979" y="8357942"/>
              <a:ext cx="460231" cy="460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6979" y="8846140"/>
            <a:ext cx="460231" cy="460231"/>
            <a:chOff x="13956979" y="8846140"/>
            <a:chExt cx="460231" cy="4602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56979" y="8846140"/>
              <a:ext cx="460231" cy="460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6979" y="9343862"/>
            <a:ext cx="460231" cy="460231"/>
            <a:chOff x="13956979" y="9343862"/>
            <a:chExt cx="460231" cy="4602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6979" y="9343862"/>
              <a:ext cx="460231" cy="460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이해니</cp:lastModifiedBy>
  <cp:revision>2</cp:revision>
  <dcterms:created xsi:type="dcterms:W3CDTF">2021-10-06T10:58:41Z</dcterms:created>
  <dcterms:modified xsi:type="dcterms:W3CDTF">2021-10-06T02:11:34Z</dcterms:modified>
</cp:coreProperties>
</file>